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4" r:id="rId15"/>
    <p:sldId id="259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63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A46BBA-3C87-A959-95D5-2F8832B78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6F05F80-4793-1F88-1303-C9DEDC012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1D67D-3768-927F-9F09-52B16592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4BF-9C50-435F-B970-311BBD784F6C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D6800F-43C0-4EAA-C87C-35B53009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1C8A-11B8-BE20-21FF-AF1DF1FE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51A-7F91-4EAE-A942-4886AEE9E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7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24729-C539-4B4E-5510-CCA66775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F87AA3-C8B1-DAEA-8640-FA360609C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747AE9-E1D9-894E-28A4-E909D6E4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4BF-9C50-435F-B970-311BBD784F6C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AF37E7-5C7B-24B9-85F9-9E7CD1B0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B729EE-6D54-9D7C-8B98-4033F8E7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51A-7F91-4EAE-A942-4886AEE9E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53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E87908A-D5B3-43BE-EFC7-2CE53F07D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2605E4-D7E5-9735-33EE-6BBF77DD9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340222-FEAB-7F5A-41F8-C7969E93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4BF-9C50-435F-B970-311BBD784F6C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7DE9C2-4E15-CDA7-60FA-3E57BDD9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1117D3-7CEE-BE62-D371-15241DAB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51A-7F91-4EAE-A942-4886AEE9E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01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A294B-022C-9C46-9271-73B21563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FC78EE-7F54-9D69-55EB-6309E2F3C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A057F4-CA22-DA29-E676-EC55B1C8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4BF-9C50-435F-B970-311BBD784F6C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E1A47E-2668-BD03-E09A-586C5ADD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742974-1519-4896-F170-23FCC7B7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51A-7F91-4EAE-A942-4886AEE9E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54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C9E377-2736-264C-77CF-1801B6BC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FE14D8-D036-BF34-D35A-9983E2419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BCB12F-9279-7C79-2B99-FC7E9A81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4BF-9C50-435F-B970-311BBD784F6C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30668F-C11C-9996-0BA4-B5D9A3AE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AF2985-006E-9006-537E-B48826AA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51A-7F91-4EAE-A942-4886AEE9E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97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6F342B-4050-65B1-049C-BCE92104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2CA944-DD76-E60F-72F2-80E86DD24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2C70C-2796-073D-9E8C-00346DDC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C24825-6B16-369B-EABB-2C0B597B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4BF-9C50-435F-B970-311BBD784F6C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5F3E05-EDD9-A21A-A089-513DB225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427169-8F73-8CE8-C174-0FCD29B4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51A-7F91-4EAE-A942-4886AEE9E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1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DF876-09EA-B9C9-4195-6887C131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6A5AAB-9C64-C469-8CB2-486A82741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D60D24-BCAC-8118-B8DB-1901C17A1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5B119D-D6A7-C0EE-58AE-6641CAA9C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8DCB23-CF30-6144-AE4D-3FDB23F88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E85DE2-CA8C-DAD3-4000-98D11C5AE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4BF-9C50-435F-B970-311BBD784F6C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0D083D0-603A-E340-EE04-4C83639B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2E6DAD-682B-6241-7635-720D485F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51A-7F91-4EAE-A942-4886AEE9E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30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0E6B59-677A-AD2A-DAD5-6A2B3F07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9BF73D-7A3E-9EB3-0550-CB8DE010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4BF-9C50-435F-B970-311BBD784F6C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E3EF9F1-5A89-1E47-4FFB-7541E5D5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89D8FE-79C9-BC78-0487-B9863A0E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51A-7F91-4EAE-A942-4886AEE9E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87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501B7D-81C3-E0F1-CE5B-B53D45D9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4BF-9C50-435F-B970-311BBD784F6C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451D594-9587-BCC9-3BE8-8614BE3E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1A5C7A-DF81-4503-2D1A-FD035F68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51A-7F91-4EAE-A942-4886AEE9E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7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B89DD-54C7-35A4-C4BB-2A59D6FA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ABCE32-2A82-1735-9A7C-0F3801FA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035BAD-620D-67C7-86B8-0B59A6B2B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56EECE-D4AF-8E34-A411-E1F4B220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4BF-9C50-435F-B970-311BBD784F6C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65C032-1B42-49C1-4878-387D09C4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45B223-7236-6680-891D-AE8F1CF4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51A-7F91-4EAE-A942-4886AEE9E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29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56EDC-377E-2843-C093-1BC6A13F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BBC5807-5C73-2823-B661-0A75EE6C4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E557BC-331C-FE5E-6127-6B1348F00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75095D-4E93-DFFA-EF87-28C8C70E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4BF-9C50-435F-B970-311BBD784F6C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232D48-304F-81B0-C04F-0C986D8E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4CFF9C-A407-1F0A-6957-10BC00A7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51A-7F91-4EAE-A942-4886AEE9E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42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2862346-8B32-2500-EA4D-EEF2BD69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26E7DB-7C27-CB99-32E8-2D8C52B27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8EFB2A-1559-D24E-2229-E9D89AB37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224BF-9C50-435F-B970-311BBD784F6C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DB86D7-8DB5-156F-1EA9-CED36CA67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A2B42D-FD7F-1F8F-048C-F16069483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7B51A-7F91-4EAE-A942-4886AEE9E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65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ADDAF8C-6D7C-C067-6073-B5F377EEAB59}"/>
              </a:ext>
            </a:extLst>
          </p:cNvPr>
          <p:cNvSpPr txBox="1"/>
          <p:nvPr/>
        </p:nvSpPr>
        <p:spPr>
          <a:xfrm>
            <a:off x="209550" y="2571750"/>
            <a:ext cx="986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图的染色问题的精确算法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22EE9A-A26E-FC5C-B631-93C1DAAC4EAE}"/>
              </a:ext>
            </a:extLst>
          </p:cNvPr>
          <p:cNvSpPr txBox="1"/>
          <p:nvPr/>
        </p:nvSpPr>
        <p:spPr>
          <a:xfrm>
            <a:off x="5724525" y="4730263"/>
            <a:ext cx="3324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顾鹏 匡亚明学院</a:t>
            </a:r>
            <a:endParaRPr lang="en-US" altLang="zh-CN" sz="3200" dirty="0"/>
          </a:p>
          <a:p>
            <a:r>
              <a:rPr lang="en-US" altLang="zh-CN" sz="3200" dirty="0"/>
              <a:t>221240087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9224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2C44B7B-9F1B-2038-769A-F9B3F1C57AFD}"/>
              </a:ext>
            </a:extLst>
          </p:cNvPr>
          <p:cNvSpPr txBox="1"/>
          <p:nvPr/>
        </p:nvSpPr>
        <p:spPr>
          <a:xfrm>
            <a:off x="591127" y="313748"/>
            <a:ext cx="186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例子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4023F11-617E-01BB-3355-F63B21A84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433" y="1618529"/>
            <a:ext cx="7104293" cy="373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2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2C44B7B-9F1B-2038-769A-F9B3F1C57AFD}"/>
              </a:ext>
            </a:extLst>
          </p:cNvPr>
          <p:cNvSpPr txBox="1"/>
          <p:nvPr/>
        </p:nvSpPr>
        <p:spPr>
          <a:xfrm>
            <a:off x="591127" y="313748"/>
            <a:ext cx="186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例子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5E8FF69-11C2-C9BE-07D7-ACB330901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87479"/>
            <a:ext cx="6906626" cy="362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5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2C44B7B-9F1B-2038-769A-F9B3F1C57AFD}"/>
              </a:ext>
            </a:extLst>
          </p:cNvPr>
          <p:cNvSpPr txBox="1"/>
          <p:nvPr/>
        </p:nvSpPr>
        <p:spPr>
          <a:xfrm>
            <a:off x="591127" y="313748"/>
            <a:ext cx="186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例子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921724B-9522-250C-7199-D13E729DA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808" y="1861370"/>
            <a:ext cx="5769767" cy="34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03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2C44B7B-9F1B-2038-769A-F9B3F1C57AFD}"/>
              </a:ext>
            </a:extLst>
          </p:cNvPr>
          <p:cNvSpPr txBox="1"/>
          <p:nvPr/>
        </p:nvSpPr>
        <p:spPr>
          <a:xfrm>
            <a:off x="591127" y="313748"/>
            <a:ext cx="186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例子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79F9C4-3EC0-BC62-2262-D800ED2C1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511" y="1565708"/>
            <a:ext cx="6446198" cy="387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174EE15-73C8-30D3-2BD4-5DD3EF1DA8C9}"/>
              </a:ext>
            </a:extLst>
          </p:cNvPr>
          <p:cNvSpPr txBox="1"/>
          <p:nvPr/>
        </p:nvSpPr>
        <p:spPr>
          <a:xfrm>
            <a:off x="200025" y="2802077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Part 02 Edge coloring problem algorithm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7470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A317891-3A41-1646-6101-CC96D3EB187E}"/>
              </a:ext>
            </a:extLst>
          </p:cNvPr>
          <p:cNvSpPr txBox="1"/>
          <p:nvPr/>
        </p:nvSpPr>
        <p:spPr>
          <a:xfrm>
            <a:off x="581891" y="387927"/>
            <a:ext cx="161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算法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E2D307E-4A28-862D-CBB7-059FC5C27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8" y="1489061"/>
            <a:ext cx="6751594" cy="27515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D8621E4-5F41-3870-7250-146E79AC4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7" y="4619429"/>
            <a:ext cx="9686808" cy="12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A317891-3A41-1646-6101-CC96D3EB187E}"/>
              </a:ext>
            </a:extLst>
          </p:cNvPr>
          <p:cNvSpPr txBox="1"/>
          <p:nvPr/>
        </p:nvSpPr>
        <p:spPr>
          <a:xfrm>
            <a:off x="581891" y="387927"/>
            <a:ext cx="161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算法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8A1E99-FE7B-A34D-F791-15415E046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28" y="1315244"/>
            <a:ext cx="5980799" cy="20018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6FD86E-3C67-A68F-FEEF-8D93813A8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29" y="3733800"/>
            <a:ext cx="6330453" cy="18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1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A317891-3A41-1646-6101-CC96D3EB187E}"/>
              </a:ext>
            </a:extLst>
          </p:cNvPr>
          <p:cNvSpPr txBox="1"/>
          <p:nvPr/>
        </p:nvSpPr>
        <p:spPr>
          <a:xfrm>
            <a:off x="581891" y="387927"/>
            <a:ext cx="161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算法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25BAB41-AB04-4404-4F86-2B8093177D75}"/>
              </a:ext>
            </a:extLst>
          </p:cNvPr>
          <p:cNvGrpSpPr/>
          <p:nvPr/>
        </p:nvGrpSpPr>
        <p:grpSpPr>
          <a:xfrm>
            <a:off x="705318" y="1085513"/>
            <a:ext cx="6351264" cy="5001251"/>
            <a:chOff x="714555" y="933315"/>
            <a:chExt cx="5765816" cy="468697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7F39A2B-E235-8300-8996-59CA5793A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555" y="933315"/>
              <a:ext cx="5765816" cy="356479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08D6410-7878-8C8D-3FE9-A0D91D1AD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555" y="4429919"/>
              <a:ext cx="4928863" cy="1190367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56F88C1-337C-BAB6-17B4-409B0BD197DA}"/>
              </a:ext>
            </a:extLst>
          </p:cNvPr>
          <p:cNvSpPr txBox="1"/>
          <p:nvPr/>
        </p:nvSpPr>
        <p:spPr>
          <a:xfrm>
            <a:off x="6687128" y="1338590"/>
            <a:ext cx="305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Color-One</a:t>
            </a:r>
            <a:r>
              <a:rPr lang="zh-CN" altLang="en-US" sz="2800" b="1" dirty="0"/>
              <a:t>的调用</a:t>
            </a:r>
          </a:p>
        </p:txBody>
      </p:sp>
    </p:spTree>
    <p:extLst>
      <p:ext uri="{BB962C8B-B14F-4D97-AF65-F5344CB8AC3E}">
        <p14:creationId xmlns:p14="http://schemas.microsoft.com/office/powerpoint/2010/main" val="36490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A317891-3A41-1646-6101-CC96D3EB187E}"/>
              </a:ext>
            </a:extLst>
          </p:cNvPr>
          <p:cNvSpPr txBox="1"/>
          <p:nvPr/>
        </p:nvSpPr>
        <p:spPr>
          <a:xfrm>
            <a:off x="581891" y="387927"/>
            <a:ext cx="161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算法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D740AED-CEA8-B409-C907-72E7DD801CBF}"/>
              </a:ext>
            </a:extLst>
          </p:cNvPr>
          <p:cNvGrpSpPr/>
          <p:nvPr/>
        </p:nvGrpSpPr>
        <p:grpSpPr>
          <a:xfrm>
            <a:off x="708210" y="1030288"/>
            <a:ext cx="6052808" cy="5627348"/>
            <a:chOff x="708210" y="1030288"/>
            <a:chExt cx="6052808" cy="562734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C72F396-F30D-FE8F-E7E7-AA037C7B0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210" y="1030288"/>
              <a:ext cx="6052808" cy="205871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EB0A4C4-10DA-F601-B6FA-02A424D0C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210" y="2847162"/>
              <a:ext cx="5671811" cy="3810474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2ECDE40-E7B9-5ED8-2259-2EB01521D365}"/>
              </a:ext>
            </a:extLst>
          </p:cNvPr>
          <p:cNvSpPr txBox="1"/>
          <p:nvPr/>
        </p:nvSpPr>
        <p:spPr>
          <a:xfrm>
            <a:off x="6927273" y="1600200"/>
            <a:ext cx="305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Color-One</a:t>
            </a:r>
            <a:r>
              <a:rPr lang="zh-CN" altLang="en-US" sz="2800" b="1" dirty="0"/>
              <a:t>的调用</a:t>
            </a:r>
          </a:p>
        </p:txBody>
      </p:sp>
    </p:spTree>
    <p:extLst>
      <p:ext uri="{BB962C8B-B14F-4D97-AF65-F5344CB8AC3E}">
        <p14:creationId xmlns:p14="http://schemas.microsoft.com/office/powerpoint/2010/main" val="662349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A317891-3A41-1646-6101-CC96D3EB187E}"/>
              </a:ext>
            </a:extLst>
          </p:cNvPr>
          <p:cNvSpPr txBox="1"/>
          <p:nvPr/>
        </p:nvSpPr>
        <p:spPr>
          <a:xfrm>
            <a:off x="581891" y="387927"/>
            <a:ext cx="161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算法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B8578C-1EAD-E113-C5A0-47D12CDB0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85" y="989044"/>
            <a:ext cx="8824669" cy="52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E6F492-4C77-2A5D-E931-DD8CAE4A3053}"/>
              </a:ext>
            </a:extLst>
          </p:cNvPr>
          <p:cNvSpPr txBox="1"/>
          <p:nvPr/>
        </p:nvSpPr>
        <p:spPr>
          <a:xfrm>
            <a:off x="752475" y="952737"/>
            <a:ext cx="8791575" cy="383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800" b="1" dirty="0"/>
              <a:t>目录：</a:t>
            </a:r>
            <a:endParaRPr lang="en-US" altLang="zh-CN" sz="4800" b="1" dirty="0"/>
          </a:p>
          <a:p>
            <a:pPr>
              <a:lnSpc>
                <a:spcPct val="200000"/>
              </a:lnSpc>
            </a:pPr>
            <a:r>
              <a:rPr lang="zh-CN" altLang="en-US" sz="4000" dirty="0"/>
              <a:t>一、点染色问题的精确算法</a:t>
            </a:r>
            <a:endParaRPr lang="en-US" altLang="zh-CN" sz="4000" dirty="0"/>
          </a:p>
          <a:p>
            <a:pPr>
              <a:lnSpc>
                <a:spcPct val="200000"/>
              </a:lnSpc>
            </a:pPr>
            <a:r>
              <a:rPr lang="zh-CN" altLang="en-US" sz="4000" dirty="0"/>
              <a:t>二、边染色问题的精确算法</a:t>
            </a:r>
          </a:p>
        </p:txBody>
      </p:sp>
    </p:spTree>
    <p:extLst>
      <p:ext uri="{BB962C8B-B14F-4D97-AF65-F5344CB8AC3E}">
        <p14:creationId xmlns:p14="http://schemas.microsoft.com/office/powerpoint/2010/main" val="372607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A317891-3A41-1646-6101-CC96D3EB187E}"/>
              </a:ext>
            </a:extLst>
          </p:cNvPr>
          <p:cNvSpPr txBox="1"/>
          <p:nvPr/>
        </p:nvSpPr>
        <p:spPr>
          <a:xfrm>
            <a:off x="581891" y="387927"/>
            <a:ext cx="161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算法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A533E2-CA32-EAFC-40E1-EFF914A53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70" y="1462044"/>
            <a:ext cx="5665166" cy="250234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D1DB3E5-DE5A-A105-430E-8386E108A406}"/>
              </a:ext>
            </a:extLst>
          </p:cNvPr>
          <p:cNvSpPr txBox="1"/>
          <p:nvPr/>
        </p:nvSpPr>
        <p:spPr>
          <a:xfrm>
            <a:off x="6807199" y="1902691"/>
            <a:ext cx="278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Color-many</a:t>
            </a:r>
            <a:r>
              <a:rPr lang="zh-CN" altLang="en-US" sz="2800" b="1" dirty="0"/>
              <a:t>调用</a:t>
            </a:r>
          </a:p>
        </p:txBody>
      </p:sp>
    </p:spTree>
    <p:extLst>
      <p:ext uri="{BB962C8B-B14F-4D97-AF65-F5344CB8AC3E}">
        <p14:creationId xmlns:p14="http://schemas.microsoft.com/office/powerpoint/2010/main" val="3374390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A317891-3A41-1646-6101-CC96D3EB187E}"/>
              </a:ext>
            </a:extLst>
          </p:cNvPr>
          <p:cNvSpPr txBox="1"/>
          <p:nvPr/>
        </p:nvSpPr>
        <p:spPr>
          <a:xfrm>
            <a:off x="581891" y="387927"/>
            <a:ext cx="161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算法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AF03A6-27E3-983B-850E-546783E7E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3" y="1474897"/>
            <a:ext cx="7351148" cy="390820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0E780EB-B4AA-E338-2057-36EAC82C424D}"/>
              </a:ext>
            </a:extLst>
          </p:cNvPr>
          <p:cNvSpPr txBox="1"/>
          <p:nvPr/>
        </p:nvSpPr>
        <p:spPr>
          <a:xfrm>
            <a:off x="6807199" y="1902691"/>
            <a:ext cx="278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Color-many</a:t>
            </a:r>
            <a:r>
              <a:rPr lang="zh-CN" altLang="en-US" sz="2800" b="1" dirty="0"/>
              <a:t>调用</a:t>
            </a:r>
          </a:p>
        </p:txBody>
      </p:sp>
    </p:spTree>
    <p:extLst>
      <p:ext uri="{BB962C8B-B14F-4D97-AF65-F5344CB8AC3E}">
        <p14:creationId xmlns:p14="http://schemas.microsoft.com/office/powerpoint/2010/main" val="2020083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A317891-3A41-1646-6101-CC96D3EB187E}"/>
              </a:ext>
            </a:extLst>
          </p:cNvPr>
          <p:cNvSpPr txBox="1"/>
          <p:nvPr/>
        </p:nvSpPr>
        <p:spPr>
          <a:xfrm>
            <a:off x="581891" y="387927"/>
            <a:ext cx="161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实例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9A5E181-197E-D8FA-317C-930AFEA08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8"/>
          <a:stretch/>
        </p:blipFill>
        <p:spPr>
          <a:xfrm>
            <a:off x="476160" y="1430022"/>
            <a:ext cx="9055767" cy="45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0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699DCA9-E125-FF42-970E-DB2439E3B16D}"/>
              </a:ext>
            </a:extLst>
          </p:cNvPr>
          <p:cNvSpPr txBox="1"/>
          <p:nvPr/>
        </p:nvSpPr>
        <p:spPr>
          <a:xfrm>
            <a:off x="1330036" y="2001839"/>
            <a:ext cx="75461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/>
              <a:t>Thanks</a:t>
            </a:r>
            <a:endParaRPr lang="zh-CN" alt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407373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174EE15-73C8-30D3-2BD4-5DD3EF1DA8C9}"/>
              </a:ext>
            </a:extLst>
          </p:cNvPr>
          <p:cNvSpPr txBox="1"/>
          <p:nvPr/>
        </p:nvSpPr>
        <p:spPr>
          <a:xfrm>
            <a:off x="200025" y="2802077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Part 01 Vertex coloring problem algorithm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3380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688C818-AA3E-8A37-C735-E15D23B07039}"/>
              </a:ext>
            </a:extLst>
          </p:cNvPr>
          <p:cNvSpPr txBox="1"/>
          <p:nvPr/>
        </p:nvSpPr>
        <p:spPr>
          <a:xfrm>
            <a:off x="438150" y="381000"/>
            <a:ext cx="257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约定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2DFB08-A599-EA7F-75E3-6C80ACCB636C}"/>
              </a:ext>
            </a:extLst>
          </p:cNvPr>
          <p:cNvSpPr txBox="1"/>
          <p:nvPr/>
        </p:nvSpPr>
        <p:spPr>
          <a:xfrm>
            <a:off x="609600" y="2001839"/>
            <a:ext cx="8277225" cy="295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3200" dirty="0"/>
              <a:t>我们约定讨论的都是简单图，即不含重边和自环</a:t>
            </a:r>
            <a:endParaRPr lang="en-US" altLang="zh-CN" sz="32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3200" dirty="0"/>
              <a:t>记图</a:t>
            </a:r>
            <a:r>
              <a:rPr lang="en-US" altLang="zh-CN" sz="3200" dirty="0"/>
              <a:t>G</a:t>
            </a:r>
            <a:r>
              <a:rPr lang="zh-CN" altLang="en-US" sz="3200" dirty="0"/>
              <a:t>由顶点子集</a:t>
            </a:r>
            <a:r>
              <a:rPr lang="en-US" altLang="zh-CN" sz="3200" dirty="0"/>
              <a:t>S</a:t>
            </a:r>
            <a:r>
              <a:rPr lang="zh-CN" altLang="en-US" sz="3200" dirty="0"/>
              <a:t>导出的点导出子图为</a:t>
            </a:r>
            <a:r>
              <a:rPr lang="en-US" altLang="zh-CN" sz="3200" dirty="0"/>
              <a:t>G[S]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3200" dirty="0"/>
              <a:t>记图</a:t>
            </a:r>
            <a:r>
              <a:rPr lang="en-US" altLang="zh-CN" sz="3200" dirty="0"/>
              <a:t>G</a:t>
            </a:r>
            <a:r>
              <a:rPr lang="zh-CN" altLang="en-US" sz="3200" dirty="0"/>
              <a:t>的所有极大点独立集的集合为</a:t>
            </a:r>
            <a:r>
              <a:rPr lang="en-US" altLang="zh-CN" sz="3200" dirty="0"/>
              <a:t>I(G)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3487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688C818-AA3E-8A37-C735-E15D23B07039}"/>
              </a:ext>
            </a:extLst>
          </p:cNvPr>
          <p:cNvSpPr txBox="1"/>
          <p:nvPr/>
        </p:nvSpPr>
        <p:spPr>
          <a:xfrm>
            <a:off x="438150" y="381000"/>
            <a:ext cx="257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09AB07E-752B-B417-87CB-C9D9BA25B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4" y="906160"/>
            <a:ext cx="6367841" cy="461081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00CB711-DA34-A929-8F7C-153C06750B41}"/>
              </a:ext>
            </a:extLst>
          </p:cNvPr>
          <p:cNvSpPr txBox="1"/>
          <p:nvPr/>
        </p:nvSpPr>
        <p:spPr>
          <a:xfrm>
            <a:off x="242509" y="5561420"/>
            <a:ext cx="6177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Lawler</a:t>
            </a:r>
            <a:r>
              <a:rPr lang="zh-CN" altLang="en-US" sz="2400" dirty="0"/>
              <a:t>算法是</a:t>
            </a:r>
            <a:r>
              <a:rPr lang="zh-CN" altLang="en-US" sz="2400" b="1" dirty="0">
                <a:solidFill>
                  <a:srgbClr val="FF0000"/>
                </a:solidFill>
              </a:rPr>
              <a:t>动态规划算法</a:t>
            </a:r>
            <a:r>
              <a:rPr lang="zh-CN" altLang="en-US" sz="2400" dirty="0"/>
              <a:t>，函数</a:t>
            </a:r>
            <a:r>
              <a:rPr lang="en-US" altLang="zh-CN" sz="2400" dirty="0"/>
              <a:t>f</a:t>
            </a:r>
            <a:r>
              <a:rPr lang="zh-CN" altLang="en-US" sz="2400" dirty="0"/>
              <a:t>见下页，</a:t>
            </a:r>
            <a:r>
              <a:rPr lang="en-US" altLang="zh-CN" sz="2400" dirty="0"/>
              <a:t>Lawler</a:t>
            </a:r>
            <a:r>
              <a:rPr lang="zh-CN" altLang="en-US" sz="2400" dirty="0"/>
              <a:t>是最早提出用动态规划解决图的染色问题的，这个算法基于一个结论，见右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757EAD2-6298-C1F5-6735-EE156C417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351" y="4105696"/>
            <a:ext cx="7438649" cy="10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688C818-AA3E-8A37-C735-E15D23B07039}"/>
              </a:ext>
            </a:extLst>
          </p:cNvPr>
          <p:cNvSpPr txBox="1"/>
          <p:nvPr/>
        </p:nvSpPr>
        <p:spPr>
          <a:xfrm>
            <a:off x="438150" y="381000"/>
            <a:ext cx="257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AC31A8F-2109-5D04-ED4D-366C1E843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01" y="2451088"/>
            <a:ext cx="8003611" cy="195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5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688C818-AA3E-8A37-C735-E15D23B07039}"/>
              </a:ext>
            </a:extLst>
          </p:cNvPr>
          <p:cNvSpPr txBox="1"/>
          <p:nvPr/>
        </p:nvSpPr>
        <p:spPr>
          <a:xfrm>
            <a:off x="438150" y="381000"/>
            <a:ext cx="257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算法分析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825F923-BC16-2F97-1CAF-F766049E7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41" y="3071455"/>
            <a:ext cx="5505718" cy="8770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BFACA71-E29B-0AD4-0FB5-02F259DF3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157" y="0"/>
            <a:ext cx="61797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0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2C44B7B-9F1B-2038-769A-F9B3F1C57AFD}"/>
              </a:ext>
            </a:extLst>
          </p:cNvPr>
          <p:cNvSpPr txBox="1"/>
          <p:nvPr/>
        </p:nvSpPr>
        <p:spPr>
          <a:xfrm>
            <a:off x="591127" y="313748"/>
            <a:ext cx="186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例子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4AEE73B-EEDB-DE42-C57D-7D5B61310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62" y="1679923"/>
            <a:ext cx="6093493" cy="295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5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23884-7F25-77FE-1452-6A12691F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A5D2E-E17D-94DD-DE9D-41CAB2512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F0F43-083C-5D55-DD42-A98439AD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2C44B7B-9F1B-2038-769A-F9B3F1C57AFD}"/>
              </a:ext>
            </a:extLst>
          </p:cNvPr>
          <p:cNvSpPr txBox="1"/>
          <p:nvPr/>
        </p:nvSpPr>
        <p:spPr>
          <a:xfrm>
            <a:off x="591127" y="313748"/>
            <a:ext cx="186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例子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B957423-7A03-279D-38F4-83163265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457" y="1718759"/>
            <a:ext cx="7466799" cy="34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9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149</Words>
  <Application>Microsoft Office PowerPoint</Application>
  <PresentationFormat>宽屏</PresentationFormat>
  <Paragraphs>35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鹏 顾</dc:creator>
  <cp:lastModifiedBy>鹏 顾</cp:lastModifiedBy>
  <cp:revision>65</cp:revision>
  <dcterms:created xsi:type="dcterms:W3CDTF">2023-12-21T13:40:36Z</dcterms:created>
  <dcterms:modified xsi:type="dcterms:W3CDTF">2023-12-22T10:13:54Z</dcterms:modified>
</cp:coreProperties>
</file>